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86575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9A4E2-2E80-A4F0-A536-3724D3B10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D58ABD-573F-3842-D7C0-1FCCA5B05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94AB03-BACC-B87B-EF2F-D8BAFE1B7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210035-F726-4E0C-4908-2148DA55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B0DF8C-A65C-6136-6881-0718DD1BE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47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62F950-5EB9-B63E-F660-E77EC8E6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D241899-37A3-FEE4-935B-624A24C95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FA92C2-4BAC-D361-66E9-384934E99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0574C3-33C4-FA86-6B40-51F1FA6D9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29DDE8-630F-A0C0-0820-50B962C0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71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FA2D398-E05F-931F-002C-5217D2A1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875C2C6-C2D5-9FDA-3E17-60DE70CDA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E63C2F-AAEA-43D4-1BE9-135C19DA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CCE39B-1298-7723-C065-6F1D922FE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E4AF9-35C4-6310-585D-D26CC2A21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860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64E84D-8F58-C5BD-E01D-24FF0810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F8B586-BD71-C687-D32B-14D71146C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219B53-B6F5-E67B-D89A-3BEC817C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D02C42-C6F7-B5EC-E1C5-5EB68BC5F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3379E6-B6D3-0ABA-D5D4-9CFA0150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4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9FAC7F-BF7C-173E-AFEE-4DA96D4D7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FCCA91-1E99-4C08-6D3D-84B3B3366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02DF0E-CCEB-A167-9AF3-548425DF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6C7985-44EE-5B32-2031-A803592F6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482554-8B7F-EF85-D62E-B7CF4191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4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FD168-8514-4962-8477-D4B26E8F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FDBE4B-0B35-0FF4-7E25-18DC29B18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0A61B7-4A4E-F0F3-3A0A-CA707C604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C7E266-ADD2-63F7-060F-10BE2D813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45BE7A-1ED0-5F4F-392D-5027257E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3A4AF0-091D-4531-B89A-686E0741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2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4777E1-A8CD-16C5-911A-907A74316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20CBC7-32E6-E074-3F58-671F28F43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4476951-3C56-701D-AA7D-742784902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CA43F7F-8C8C-F519-5813-B4BBD3263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C8220E-2F6F-3FBA-A796-B1B2BE507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9D8C12A-47C9-4681-7AAC-F344C3F2C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7166C2-8A92-97A5-C059-359E7FD98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DC8F175-3692-1A8A-96B3-5BB01444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593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8A980B-A6AF-C40C-553E-A8AA9C6B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FC7F5D6-F741-4585-A9A4-1327A925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00C1FE-943C-7604-D957-9C9A1B23E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430BEB-F9C5-3F1D-23CB-5D673C85E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501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66740F8-3846-5F65-950A-1D1AE74DA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139BC90-30A0-9B2F-8B6C-BD0D4D089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0F4105-2599-1A16-50AA-4DE40B31D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56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29389-E3E6-6B61-2A18-F89DCB5AC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F5429C-996E-5D0F-C0EB-388608E88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CA13C5-A0A2-5A11-10B5-2D2E6650B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04D2AD-D27D-0C06-5091-622BA476F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EFC8649-303F-F966-F20D-E34707282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321E75D-F669-725D-FEE1-8F6972E22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08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BAB57-AF42-EE69-80FA-DFBDBB10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BAC8452-B370-1BBC-A4E7-457DCC4A4B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8B62A1-AEAA-27E2-35C3-7860F75C9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EDFADFA-93D2-654E-4FDB-29384C7E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586018-E898-D280-7586-98BC079E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906486-10A6-7777-039F-D6231AFF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39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F0770E2-3AE5-7DFC-00EE-648413DA0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EB439F-0382-CDEE-4F6B-A97B040A8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3E0DC3-A53F-FD35-C8C6-B7254189A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F5B00-5DC6-4494-8664-8487753F80E0}" type="datetimeFigureOut">
              <a:rPr lang="de-DE" smtClean="0"/>
              <a:t>28.08.2026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DF1BA3-DBAD-8A20-7772-349E675CB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609C43-FD54-158C-B718-54F25DC0E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69291-6FE1-4615-B6C9-DF5FF0CEB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08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1F3B55B4-FA2C-98D8-B034-7C785D7ACC67}"/>
              </a:ext>
            </a:extLst>
          </p:cNvPr>
          <p:cNvSpPr txBox="1"/>
          <p:nvPr/>
        </p:nvSpPr>
        <p:spPr>
          <a:xfrm>
            <a:off x="4508717" y="5484552"/>
            <a:ext cx="2932036" cy="1354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bin Ich</a:t>
            </a:r>
          </a:p>
          <a:p>
            <a:r>
              <a:rPr lang="de-DE" sz="1200" dirty="0"/>
              <a:t>Vorname:	Mustername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899181F-41CB-2ED9-7875-6B39F71ED005}"/>
              </a:ext>
            </a:extLst>
          </p:cNvPr>
          <p:cNvSpPr txBox="1"/>
          <p:nvPr/>
        </p:nvSpPr>
        <p:spPr>
          <a:xfrm>
            <a:off x="9217862" y="2898196"/>
            <a:ext cx="2932035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 Großvater – Väterlicher Seite</a:t>
            </a:r>
          </a:p>
          <a:p>
            <a:r>
              <a:rPr lang="de-DE" sz="1200" dirty="0"/>
              <a:t>Vorname:	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D2B330FD-9F5A-AC00-5785-0B45C6B9C1B8}"/>
              </a:ext>
            </a:extLst>
          </p:cNvPr>
          <p:cNvSpPr txBox="1"/>
          <p:nvPr/>
        </p:nvSpPr>
        <p:spPr>
          <a:xfrm>
            <a:off x="6198734" y="2898196"/>
            <a:ext cx="2932035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meine Großmutter – Väterlicher Seite</a:t>
            </a:r>
          </a:p>
          <a:p>
            <a:r>
              <a:rPr lang="de-DE" sz="1200" dirty="0"/>
              <a:t>Vorname:	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 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339A1D7-8E3D-64E4-EE32-AE1BAD1E65AA}"/>
              </a:ext>
            </a:extLst>
          </p:cNvPr>
          <p:cNvSpPr txBox="1"/>
          <p:nvPr/>
        </p:nvSpPr>
        <p:spPr>
          <a:xfrm>
            <a:off x="3042699" y="2898195"/>
            <a:ext cx="2932036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 Großvater – Mütterlicher Seite</a:t>
            </a:r>
          </a:p>
          <a:p>
            <a:r>
              <a:rPr lang="de-DE" sz="1200" dirty="0"/>
              <a:t>Vorname:	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D8CD0D1A-96AC-026F-5D33-DD4B639C48D1}"/>
              </a:ext>
            </a:extLst>
          </p:cNvPr>
          <p:cNvSpPr txBox="1"/>
          <p:nvPr/>
        </p:nvSpPr>
        <p:spPr>
          <a:xfrm>
            <a:off x="1885645" y="4309431"/>
            <a:ext cx="2932036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meine Mutter</a:t>
            </a:r>
          </a:p>
          <a:p>
            <a:r>
              <a:rPr lang="de-DE" sz="1200" dirty="0"/>
              <a:t>Vorname:	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  <a:endParaRPr lang="de-DE" sz="1000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E6F38F6A-CC3C-A581-9CE9-5694CBA06DF6}"/>
              </a:ext>
            </a:extLst>
          </p:cNvPr>
          <p:cNvSpPr txBox="1"/>
          <p:nvPr/>
        </p:nvSpPr>
        <p:spPr>
          <a:xfrm>
            <a:off x="7094264" y="4309431"/>
            <a:ext cx="2932036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 Vater</a:t>
            </a:r>
          </a:p>
          <a:p>
            <a:r>
              <a:rPr lang="de-DE" sz="1200" dirty="0"/>
              <a:t>Vorname:	 </a:t>
            </a:r>
          </a:p>
          <a:p>
            <a:r>
              <a:rPr lang="de-DE" sz="1200" dirty="0"/>
              <a:t>Geburtsname: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9A81D892-0CD0-5707-BC84-2E10F6926D22}"/>
              </a:ext>
            </a:extLst>
          </p:cNvPr>
          <p:cNvSpPr txBox="1"/>
          <p:nvPr/>
        </p:nvSpPr>
        <p:spPr>
          <a:xfrm>
            <a:off x="42102" y="2898195"/>
            <a:ext cx="2932036" cy="13542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Das ist meine Großmutter – Mütterlicher Seite</a:t>
            </a:r>
          </a:p>
          <a:p>
            <a:r>
              <a:rPr lang="de-DE" sz="1200" dirty="0"/>
              <a:t>Vorname:	</a:t>
            </a:r>
          </a:p>
          <a:p>
            <a:r>
              <a:rPr lang="de-DE" sz="1200" dirty="0"/>
              <a:t>Geburtsname:	</a:t>
            </a:r>
          </a:p>
          <a:p>
            <a:r>
              <a:rPr lang="de-DE" sz="1200" dirty="0"/>
              <a:t>Ehename:	</a:t>
            </a:r>
          </a:p>
          <a:p>
            <a:r>
              <a:rPr lang="de-DE" sz="1200" dirty="0"/>
              <a:t>Geboren:	</a:t>
            </a:r>
          </a:p>
          <a:p>
            <a:r>
              <a:rPr lang="de-DE" sz="1200" dirty="0"/>
              <a:t>Geburtsort:	</a:t>
            </a:r>
          </a:p>
          <a:p>
            <a:r>
              <a:rPr lang="de-DE" sz="1200" dirty="0"/>
              <a:t>Gestorben:	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8B868909-AB15-A7B6-3098-CEF90509B2D2}"/>
              </a:ext>
            </a:extLst>
          </p:cNvPr>
          <p:cNvSpPr txBox="1"/>
          <p:nvPr/>
        </p:nvSpPr>
        <p:spPr>
          <a:xfrm rot="16200000">
            <a:off x="-695120" y="934405"/>
            <a:ext cx="2643991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Ur-Großmutter – mütterlicherseits</a:t>
            </a:r>
          </a:p>
          <a:p>
            <a:r>
              <a:rPr lang="de-DE" sz="1000" dirty="0"/>
              <a:t>Vorname: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E218C14-7B95-B92A-CBFC-D6DFF83C0D15}"/>
              </a:ext>
            </a:extLst>
          </p:cNvPr>
          <p:cNvSpPr txBox="1"/>
          <p:nvPr/>
        </p:nvSpPr>
        <p:spPr>
          <a:xfrm rot="16200000">
            <a:off x="1075804" y="934405"/>
            <a:ext cx="2643991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Ur-Großvater – mütterlicherseits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1F0E255-5BF2-CD29-AB43-E73C1F6F9B84}"/>
              </a:ext>
            </a:extLst>
          </p:cNvPr>
          <p:cNvSpPr txBox="1"/>
          <p:nvPr/>
        </p:nvSpPr>
        <p:spPr>
          <a:xfrm rot="16200000">
            <a:off x="4061175" y="934404"/>
            <a:ext cx="2643991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Ur-Großvater – mütterlicherseits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61B7A295-C5AB-6CB5-ECD3-0F68FABD724F}"/>
              </a:ext>
            </a:extLst>
          </p:cNvPr>
          <p:cNvSpPr txBox="1"/>
          <p:nvPr/>
        </p:nvSpPr>
        <p:spPr>
          <a:xfrm rot="16200000">
            <a:off x="2305478" y="934405"/>
            <a:ext cx="2643991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Ur-Großmutter – mütterlicherseits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B70AB357-6449-D91C-2A49-AD40D6A9677F}"/>
              </a:ext>
            </a:extLst>
          </p:cNvPr>
          <p:cNvSpPr txBox="1"/>
          <p:nvPr/>
        </p:nvSpPr>
        <p:spPr>
          <a:xfrm rot="16200000">
            <a:off x="5454729" y="934403"/>
            <a:ext cx="2643992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Ur-Großmutter – väterlicherseits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AE1E90A6-FAAC-8F24-20C8-12B8650059E8}"/>
              </a:ext>
            </a:extLst>
          </p:cNvPr>
          <p:cNvSpPr txBox="1"/>
          <p:nvPr/>
        </p:nvSpPr>
        <p:spPr>
          <a:xfrm rot="16200000">
            <a:off x="8480639" y="934403"/>
            <a:ext cx="2643992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Ur-Großmutter – väterlicherseits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EDB35DAA-C401-08AC-460C-156B464CE8FE}"/>
              </a:ext>
            </a:extLst>
          </p:cNvPr>
          <p:cNvSpPr txBox="1"/>
          <p:nvPr/>
        </p:nvSpPr>
        <p:spPr>
          <a:xfrm rot="16200000">
            <a:off x="7210426" y="934404"/>
            <a:ext cx="2643991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Ur-Großvater – väterlicherseits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ACA8847D-B72F-A6E7-FD80-D80AC5580085}"/>
              </a:ext>
            </a:extLst>
          </p:cNvPr>
          <p:cNvSpPr txBox="1"/>
          <p:nvPr/>
        </p:nvSpPr>
        <p:spPr>
          <a:xfrm rot="16200000">
            <a:off x="10243126" y="934404"/>
            <a:ext cx="2643991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1000" b="1" u="sng" dirty="0"/>
              <a:t>Ur-Großvater – väterlicherseits</a:t>
            </a:r>
          </a:p>
          <a:p>
            <a:r>
              <a:rPr lang="de-DE" sz="1000" dirty="0"/>
              <a:t>Vorname:	</a:t>
            </a:r>
          </a:p>
          <a:p>
            <a:r>
              <a:rPr lang="de-DE" sz="1000" dirty="0"/>
              <a:t>Geburtsname:	</a:t>
            </a:r>
          </a:p>
          <a:p>
            <a:r>
              <a:rPr lang="de-DE" sz="1000" dirty="0"/>
              <a:t>Ehename:	</a:t>
            </a:r>
          </a:p>
          <a:p>
            <a:r>
              <a:rPr lang="de-DE" sz="1000" dirty="0"/>
              <a:t>Geboren:	</a:t>
            </a:r>
          </a:p>
          <a:p>
            <a:r>
              <a:rPr lang="de-DE" sz="1000" dirty="0"/>
              <a:t>Geburtsort:	</a:t>
            </a:r>
          </a:p>
          <a:p>
            <a:r>
              <a:rPr lang="de-DE" sz="1000" dirty="0"/>
              <a:t>Gestorben:	</a:t>
            </a:r>
          </a:p>
        </p:txBody>
      </p:sp>
    </p:spTree>
    <p:extLst>
      <p:ext uri="{BB962C8B-B14F-4D97-AF65-F5344CB8AC3E}">
        <p14:creationId xmlns:p14="http://schemas.microsoft.com/office/powerpoint/2010/main" val="388509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Breitbild</PresentationFormat>
  <Paragraphs>105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Fabian Früchtning</dc:creator>
  <cp:lastModifiedBy>Fabian Früchtning</cp:lastModifiedBy>
  <cp:revision>3</cp:revision>
  <cp:lastPrinted>2026-08-28T20:53:52Z</cp:lastPrinted>
  <dcterms:created xsi:type="dcterms:W3CDTF">2026-08-28T19:29:27Z</dcterms:created>
  <dcterms:modified xsi:type="dcterms:W3CDTF">2026-08-28T21:05:54Z</dcterms:modified>
</cp:coreProperties>
</file>